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F9EED-063C-CE9A-2343-B84D7356F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8683D2-3FDC-C876-A4C4-C2B7E5788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D96B1-EF5C-8626-FF09-A6DA8DA1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EE38A-3017-6CD4-477F-1ADE0138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95DB9-8D29-C40F-B395-93D1FD8C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88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F4A0E-C51B-D960-2C6A-F682F27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A2929C-5931-59A0-DEAC-E0C911980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A50A3-29B5-873B-B538-2982AD53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9CA46-6AC2-594E-AE4F-124FBEB2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5AF0C6-B78D-9699-3782-17F77AF7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27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3CA63D-406A-0509-80C9-BFB590195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D58F3A-6C15-15A6-D67A-2D050E014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BADAA-948B-F80C-2C42-C32F5249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8E667B-9460-552A-3730-E798441C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760A3-CA53-377C-6B91-88D06100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04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DCDB0-AFED-1317-BB04-F73DD0D0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6AF81C-CB5E-86AC-7795-A60B50774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CA4D4-B619-08A2-4BAB-EF94221C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BC3C1-8876-133E-A7BF-61D500E8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25E57-4408-8C79-8BD5-ECBB4486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3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2509D-17D1-CFED-C824-A6F676C6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AF4382-3816-47B3-DD93-98BE11D39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9A30B8-828E-28B9-5944-EB193A2C4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D2421-B21C-2A4F-728F-FA18C6C8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25D7D2-49B2-A477-699C-1DB62932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99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D724E-429B-7C18-56CA-3562177D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13BCAA-100C-B335-39DA-68F5BDC29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A76A2D-8556-9A3F-287C-460D1DCF6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71F46-528B-395B-680A-5DAB0D88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980A04-F8A1-9459-1286-DCFB8046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B2CE9B-623E-13FA-7896-17BF154C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3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12F39-8768-3383-7805-1126A9F7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C36C8B-D9CF-A325-C088-4B8DF81F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D2B9DC-9540-2940-4623-3E2BDD325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A70BE0-119D-2735-7899-431AE87FB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1A4273-0B8D-42FE-D73F-213F77C8A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0FF6F3-CD97-C06B-1686-492A650E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9EB81F-7E42-3A57-900B-DD18A311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F7282-6585-8CDB-88E8-28724366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8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6A591-2AD7-97AC-2B4A-B9F4C0C0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05E098-5338-CE51-9CF9-E406A0A0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B719A1-9A6E-E6FA-A078-2F231F78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D8E7BD-ABEA-6C08-6C18-CE9162EB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91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0A3F69-B1AB-E2B8-D33D-BA8E26B2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3454F9-D8D5-F16A-656D-48EBCAD9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C61151-5E11-C4DE-1E2E-80C31CE6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297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F0063-442C-B4DB-7287-B2B92BD2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65CB3-E728-5771-286E-7D32A9356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2DEDD0-F5EB-18C0-0FE5-5BE0915B3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6C499A-795A-AEEF-D617-557056F0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69D040-93B1-223C-08D0-237B24A1F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71E845-73B9-BC62-2D96-7D86A45B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6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14FD8-A92C-C217-FB8E-BAD2BBFC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1D4C2B-61E0-64C7-A339-579BE1B10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0EC0DB-F363-77B1-5B2E-CA50496C3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0099EF-0C8C-1961-F086-B8F1EECD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CCFCCF-D82C-7FA6-23AA-3EE841E2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220F8-E802-1008-507D-D2FEB9B8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36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632CE7-4309-A3C9-E7DE-4F3DB46E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3C0CB8-54D3-26B4-6D68-B90A74F87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FD2D1E-BE81-9894-A7BB-AE5D2F150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0E477-A34B-462F-9128-4CB16A75EB68}" type="datetimeFigureOut">
              <a:rPr lang="zh-CN" altLang="en-US" smtClean="0"/>
              <a:t>2024-04-11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D66DC7-8175-C316-0000-ABADC43FD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F1409-4F7B-E514-4177-F2CE3575C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4E0CA-792A-465C-9964-FF7728712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9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EF94BE-8DD8-0EF2-F32E-B26E33335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232" y="-1"/>
            <a:ext cx="12310647" cy="68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5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5A60EB-6160-AC8C-8FA5-C92365E5FE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368" y="0"/>
            <a:ext cx="1229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0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4A95D9-E114-4621-F0A3-3304BA7D6B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643" y="0"/>
            <a:ext cx="12316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5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459115-5ED4-F1A8-FAD2-76DBA109BC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67F65C-5AC4-63DD-9B79-0F01BD119D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780" y="0"/>
            <a:ext cx="12322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7A8509-204F-1FE3-6920-21DD4D1173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780" y="0"/>
            <a:ext cx="12271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0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F5A38D-7E69-51E5-2A86-452B075BA7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643" y="0"/>
            <a:ext cx="12316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89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AEC56D-17ED-5411-53A3-F1CEAACFB5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369" y="0"/>
            <a:ext cx="12253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25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6E9F07-92CF-D549-3196-B6A8ADB296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5917" y="0"/>
            <a:ext cx="1232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51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D4F2DE-A2F1-97D9-1A4C-363E044A1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369" y="0"/>
            <a:ext cx="12316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7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48AAA1-DD4E-457F-00A9-3681E0CC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95" y="0"/>
            <a:ext cx="12241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A2DA1C-9245-D8F5-281E-5670189A4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054" y="-33823"/>
            <a:ext cx="12341332" cy="68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CE8BEA3-F05C-6A4D-CF59-02081E6CC4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368" y="0"/>
            <a:ext cx="1229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3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13131C-154E-8854-82E0-4882357B4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4108" y="-27865"/>
            <a:ext cx="12433385" cy="69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1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DDA84E-B45B-8903-7590-14252496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370" y="-33654"/>
            <a:ext cx="12304511" cy="693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1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2E25DB-8E3B-5FEC-F5FE-8BAEEC658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089" y="-9466"/>
            <a:ext cx="12265093" cy="68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7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6E223E-59C2-DF6B-A065-82382C8B65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094" y="0"/>
            <a:ext cx="12241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4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921945-CFC0-A482-84C5-944E370500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094" y="0"/>
            <a:ext cx="12241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28942D-D5A9-0391-23DB-1173D3AF7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5917" y="0"/>
            <a:ext cx="12277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C379BC-8E6E-0C6A-8F22-D377F23668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053" y="0"/>
            <a:ext cx="12284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QH W</dc:creator>
  <cp:lastModifiedBy>QH W</cp:lastModifiedBy>
  <cp:revision>10</cp:revision>
  <dcterms:created xsi:type="dcterms:W3CDTF">2024-04-08T11:20:54Z</dcterms:created>
  <dcterms:modified xsi:type="dcterms:W3CDTF">2024-04-11T08:46:20Z</dcterms:modified>
</cp:coreProperties>
</file>